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Canva Sans Bold" panose="020B0604020202020204" charset="0"/>
      <p:regular r:id="rId12"/>
    </p:embeddedFont>
    <p:embeddedFont>
      <p:font typeface="Canva Sans Bold Italics" panose="020B0604020202020204" charset="0"/>
      <p:regular r:id="rId13"/>
    </p:embeddedFont>
    <p:embeddedFont>
      <p:font typeface="Moontime" panose="020B0604020202020204" charset="0"/>
      <p:regular r:id="rId14"/>
    </p:embeddedFont>
    <p:embeddedFont>
      <p:font typeface="Open Sans Bold" panose="020B0604020202020204" charset="0"/>
      <p:regular r:id="rId15"/>
    </p:embeddedFont>
    <p:embeddedFont>
      <p:font typeface="Orelega One" panose="020B0604020202020204" charset="0"/>
      <p:regular r:id="rId16"/>
    </p:embeddedFont>
    <p:embeddedFont>
      <p:font typeface="Poppins" panose="00000500000000000000" pitchFamily="2" charset="0"/>
      <p:regular r:id="rId17"/>
    </p:embeddedFont>
    <p:embeddedFont>
      <p:font typeface="Poppins Bold" panose="020B0604020202020204" charset="0"/>
      <p:regular r:id="rId18"/>
    </p:embeddedFont>
    <p:embeddedFont>
      <p:font typeface="Proxima Nova Bold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404" autoAdjust="0"/>
  </p:normalViewPr>
  <p:slideViewPr>
    <p:cSldViewPr>
      <p:cViewPr varScale="1">
        <p:scale>
          <a:sx n="45" d="100"/>
          <a:sy n="45" d="100"/>
        </p:scale>
        <p:origin x="576" y="1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14.jpeg"/><Relationship Id="rId7" Type="http://schemas.openxmlformats.org/officeDocument/2006/relationships/image" Target="../media/image18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21.sv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sv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739" t="-6952" r="-23589" b="-5584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-1228838" y="1731589"/>
            <a:ext cx="21053009" cy="7526711"/>
            <a:chOff x="0" y="0"/>
            <a:chExt cx="13862064" cy="49558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862064" cy="4955860"/>
            </a:xfrm>
            <a:custGeom>
              <a:avLst/>
              <a:gdLst/>
              <a:ahLst/>
              <a:cxnLst/>
              <a:rect l="l" t="t" r="r" b="b"/>
              <a:pathLst>
                <a:path w="13862064" h="4955860">
                  <a:moveTo>
                    <a:pt x="7355" y="0"/>
                  </a:moveTo>
                  <a:lnTo>
                    <a:pt x="13854709" y="0"/>
                  </a:lnTo>
                  <a:cubicBezTo>
                    <a:pt x="13856660" y="0"/>
                    <a:pt x="13858531" y="775"/>
                    <a:pt x="13859911" y="2154"/>
                  </a:cubicBezTo>
                  <a:cubicBezTo>
                    <a:pt x="13861289" y="3533"/>
                    <a:pt x="13862064" y="5404"/>
                    <a:pt x="13862064" y="7355"/>
                  </a:cubicBezTo>
                  <a:lnTo>
                    <a:pt x="13862064" y="4948505"/>
                  </a:lnTo>
                  <a:cubicBezTo>
                    <a:pt x="13862064" y="4950456"/>
                    <a:pt x="13861289" y="4952326"/>
                    <a:pt x="13859911" y="4953705"/>
                  </a:cubicBezTo>
                  <a:cubicBezTo>
                    <a:pt x="13858531" y="4955085"/>
                    <a:pt x="13856660" y="4955860"/>
                    <a:pt x="13854709" y="4955860"/>
                  </a:cubicBezTo>
                  <a:lnTo>
                    <a:pt x="7355" y="4955860"/>
                  </a:lnTo>
                  <a:cubicBezTo>
                    <a:pt x="5404" y="4955860"/>
                    <a:pt x="3533" y="4955085"/>
                    <a:pt x="2154" y="4953705"/>
                  </a:cubicBezTo>
                  <a:cubicBezTo>
                    <a:pt x="775" y="4952326"/>
                    <a:pt x="0" y="4950456"/>
                    <a:pt x="0" y="4948505"/>
                  </a:cubicBezTo>
                  <a:lnTo>
                    <a:pt x="0" y="7355"/>
                  </a:lnTo>
                  <a:cubicBezTo>
                    <a:pt x="0" y="5404"/>
                    <a:pt x="775" y="3533"/>
                    <a:pt x="2154" y="2154"/>
                  </a:cubicBezTo>
                  <a:cubicBezTo>
                    <a:pt x="3533" y="775"/>
                    <a:pt x="5404" y="0"/>
                    <a:pt x="7355" y="0"/>
                  </a:cubicBezTo>
                  <a:close/>
                </a:path>
              </a:pathLst>
            </a:custGeom>
            <a:solidFill>
              <a:srgbClr val="FFFFFF"/>
            </a:solidFill>
            <a:ln w="666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13862064" cy="4974909"/>
            </a:xfrm>
            <a:prstGeom prst="rect">
              <a:avLst/>
            </a:prstGeom>
          </p:spPr>
          <p:txBody>
            <a:bodyPr lIns="27432" tIns="27432" rIns="27432" bIns="27432" rtlCol="0" anchor="ctr"/>
            <a:lstStyle/>
            <a:p>
              <a:pPr algn="ctr">
                <a:lnSpc>
                  <a:spcPts val="1202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590301">
            <a:off x="14024917" y="104272"/>
            <a:ext cx="6232750" cy="4133749"/>
          </a:xfrm>
          <a:custGeom>
            <a:avLst/>
            <a:gdLst/>
            <a:ahLst/>
            <a:cxnLst/>
            <a:rect l="l" t="t" r="r" b="b"/>
            <a:pathLst>
              <a:path w="6232750" h="4133749">
                <a:moveTo>
                  <a:pt x="0" y="0"/>
                </a:moveTo>
                <a:lnTo>
                  <a:pt x="6232750" y="0"/>
                </a:lnTo>
                <a:lnTo>
                  <a:pt x="6232750" y="4133748"/>
                </a:lnTo>
                <a:lnTo>
                  <a:pt x="0" y="41337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 rot="5875242" flipH="1">
            <a:off x="601395" y="-178830"/>
            <a:ext cx="4417955" cy="4699952"/>
          </a:xfrm>
          <a:custGeom>
            <a:avLst/>
            <a:gdLst/>
            <a:ahLst/>
            <a:cxnLst/>
            <a:rect l="l" t="t" r="r" b="b"/>
            <a:pathLst>
              <a:path w="4417955" h="4699952">
                <a:moveTo>
                  <a:pt x="4417955" y="0"/>
                </a:moveTo>
                <a:lnTo>
                  <a:pt x="0" y="0"/>
                </a:lnTo>
                <a:lnTo>
                  <a:pt x="0" y="4699952"/>
                </a:lnTo>
                <a:lnTo>
                  <a:pt x="4417955" y="4699952"/>
                </a:lnTo>
                <a:lnTo>
                  <a:pt x="4417955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TextBox 8"/>
          <p:cNvSpPr txBox="1"/>
          <p:nvPr/>
        </p:nvSpPr>
        <p:spPr>
          <a:xfrm>
            <a:off x="2810373" y="3578163"/>
            <a:ext cx="10754052" cy="3463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59"/>
              </a:lnSpc>
            </a:pPr>
            <a:endParaRPr/>
          </a:p>
          <a:p>
            <a:pPr algn="ctr">
              <a:lnSpc>
                <a:spcPts val="6659"/>
              </a:lnSpc>
            </a:pPr>
            <a:r>
              <a:rPr lang="en-US" sz="6166">
                <a:solidFill>
                  <a:srgbClr val="ED81A8"/>
                </a:solidFill>
                <a:latin typeface="Orelega One"/>
                <a:ea typeface="Orelega One"/>
                <a:cs typeface="Orelega One"/>
                <a:sym typeface="Orelega One"/>
              </a:rPr>
              <a:t>  GRUPO DE ESTUDIANTES DE FINLANDIA</a:t>
            </a:r>
          </a:p>
          <a:p>
            <a:pPr algn="ctr">
              <a:lnSpc>
                <a:spcPts val="6659"/>
              </a:lnSpc>
            </a:pPr>
            <a:endParaRPr lang="en-US" sz="6166">
              <a:solidFill>
                <a:srgbClr val="ED81A8"/>
              </a:solidFill>
              <a:latin typeface="Orelega One"/>
              <a:ea typeface="Orelega One"/>
              <a:cs typeface="Orelega One"/>
              <a:sym typeface="Orelega One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1056888" y="2171146"/>
            <a:ext cx="1545886" cy="1115848"/>
          </a:xfrm>
          <a:custGeom>
            <a:avLst/>
            <a:gdLst/>
            <a:ahLst/>
            <a:cxnLst/>
            <a:rect l="l" t="t" r="r" b="b"/>
            <a:pathLst>
              <a:path w="1545886" h="1115848">
                <a:moveTo>
                  <a:pt x="0" y="0"/>
                </a:moveTo>
                <a:lnTo>
                  <a:pt x="1545886" y="0"/>
                </a:lnTo>
                <a:lnTo>
                  <a:pt x="1545886" y="1115848"/>
                </a:lnTo>
                <a:lnTo>
                  <a:pt x="0" y="11158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0" name="Freeform 10"/>
          <p:cNvSpPr/>
          <p:nvPr/>
        </p:nvSpPr>
        <p:spPr>
          <a:xfrm rot="-1218941">
            <a:off x="30101" y="6756413"/>
            <a:ext cx="2567568" cy="2567568"/>
          </a:xfrm>
          <a:custGeom>
            <a:avLst/>
            <a:gdLst/>
            <a:ahLst/>
            <a:cxnLst/>
            <a:rect l="l" t="t" r="r" b="b"/>
            <a:pathLst>
              <a:path w="2567568" h="2567568">
                <a:moveTo>
                  <a:pt x="0" y="0"/>
                </a:moveTo>
                <a:lnTo>
                  <a:pt x="2567568" y="0"/>
                </a:lnTo>
                <a:lnTo>
                  <a:pt x="2567568" y="2567568"/>
                </a:lnTo>
                <a:lnTo>
                  <a:pt x="0" y="25675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>
          <a:xfrm>
            <a:off x="12757056" y="6881226"/>
            <a:ext cx="5591525" cy="2317941"/>
          </a:xfrm>
          <a:custGeom>
            <a:avLst/>
            <a:gdLst/>
            <a:ahLst/>
            <a:cxnLst/>
            <a:rect l="l" t="t" r="r" b="b"/>
            <a:pathLst>
              <a:path w="5591525" h="2317941">
                <a:moveTo>
                  <a:pt x="0" y="0"/>
                </a:moveTo>
                <a:lnTo>
                  <a:pt x="5591525" y="0"/>
                </a:lnTo>
                <a:lnTo>
                  <a:pt x="5591525" y="2317941"/>
                </a:lnTo>
                <a:lnTo>
                  <a:pt x="0" y="23179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TextBox 12"/>
          <p:cNvSpPr txBox="1"/>
          <p:nvPr/>
        </p:nvSpPr>
        <p:spPr>
          <a:xfrm>
            <a:off x="4447219" y="6871701"/>
            <a:ext cx="7480358" cy="402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17"/>
              </a:lnSpc>
            </a:pPr>
            <a:r>
              <a:rPr lang="en-US" sz="2608" spc="412">
                <a:solidFill>
                  <a:srgbClr val="FFFFFF"/>
                </a:solidFill>
                <a:latin typeface="Orelega One"/>
                <a:ea typeface="Orelega One"/>
                <a:cs typeface="Orelega One"/>
                <a:sym typeface="Orelega One"/>
              </a:rPr>
              <a:t>14 AL 16 DE ABRIL DE 2026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276698" y="2329020"/>
            <a:ext cx="6425983" cy="800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sz="5250" b="1">
                <a:solidFill>
                  <a:srgbClr val="003399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visita erasmus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222144" y="7973522"/>
            <a:ext cx="5930509" cy="39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2"/>
              </a:lnSpc>
            </a:pPr>
            <a:r>
              <a:rPr lang="en-US" sz="2144" b="1" spc="154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CENTRO DE ADULTOS DE ÁVILA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739" t="-6952" r="-23589" b="-5584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-1382505" y="966291"/>
            <a:ext cx="21053009" cy="8354418"/>
            <a:chOff x="0" y="0"/>
            <a:chExt cx="13862064" cy="550085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862064" cy="5500851"/>
            </a:xfrm>
            <a:custGeom>
              <a:avLst/>
              <a:gdLst/>
              <a:ahLst/>
              <a:cxnLst/>
              <a:rect l="l" t="t" r="r" b="b"/>
              <a:pathLst>
                <a:path w="13862064" h="5500851">
                  <a:moveTo>
                    <a:pt x="7355" y="0"/>
                  </a:moveTo>
                  <a:lnTo>
                    <a:pt x="13854709" y="0"/>
                  </a:lnTo>
                  <a:cubicBezTo>
                    <a:pt x="13856660" y="0"/>
                    <a:pt x="13858531" y="775"/>
                    <a:pt x="13859911" y="2154"/>
                  </a:cubicBezTo>
                  <a:cubicBezTo>
                    <a:pt x="13861289" y="3533"/>
                    <a:pt x="13862064" y="5404"/>
                    <a:pt x="13862064" y="7355"/>
                  </a:cubicBezTo>
                  <a:lnTo>
                    <a:pt x="13862064" y="5493496"/>
                  </a:lnTo>
                  <a:cubicBezTo>
                    <a:pt x="13862064" y="5495447"/>
                    <a:pt x="13861289" y="5497318"/>
                    <a:pt x="13859911" y="5498697"/>
                  </a:cubicBezTo>
                  <a:cubicBezTo>
                    <a:pt x="13858531" y="5500076"/>
                    <a:pt x="13856660" y="5500851"/>
                    <a:pt x="13854709" y="5500851"/>
                  </a:cubicBezTo>
                  <a:lnTo>
                    <a:pt x="7355" y="5500851"/>
                  </a:lnTo>
                  <a:cubicBezTo>
                    <a:pt x="5404" y="5500851"/>
                    <a:pt x="3533" y="5500076"/>
                    <a:pt x="2154" y="5498697"/>
                  </a:cubicBezTo>
                  <a:cubicBezTo>
                    <a:pt x="775" y="5497318"/>
                    <a:pt x="0" y="5495447"/>
                    <a:pt x="0" y="5493496"/>
                  </a:cubicBezTo>
                  <a:lnTo>
                    <a:pt x="0" y="7355"/>
                  </a:lnTo>
                  <a:cubicBezTo>
                    <a:pt x="0" y="5404"/>
                    <a:pt x="775" y="3533"/>
                    <a:pt x="2154" y="2154"/>
                  </a:cubicBezTo>
                  <a:cubicBezTo>
                    <a:pt x="3533" y="775"/>
                    <a:pt x="5404" y="0"/>
                    <a:pt x="7355" y="0"/>
                  </a:cubicBezTo>
                  <a:close/>
                </a:path>
              </a:pathLst>
            </a:custGeom>
            <a:solidFill>
              <a:srgbClr val="FFFFFF"/>
            </a:solidFill>
            <a:ln w="666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13862064" cy="5519901"/>
            </a:xfrm>
            <a:prstGeom prst="rect">
              <a:avLst/>
            </a:prstGeom>
          </p:spPr>
          <p:txBody>
            <a:bodyPr lIns="27432" tIns="27432" rIns="27432" bIns="27432" rtlCol="0" anchor="ctr"/>
            <a:lstStyle/>
            <a:p>
              <a:pPr algn="ctr">
                <a:lnSpc>
                  <a:spcPts val="1202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-1110092">
            <a:off x="69643" y="7143549"/>
            <a:ext cx="2479693" cy="2479693"/>
          </a:xfrm>
          <a:custGeom>
            <a:avLst/>
            <a:gdLst/>
            <a:ahLst/>
            <a:cxnLst/>
            <a:rect l="l" t="t" r="r" b="b"/>
            <a:pathLst>
              <a:path w="2479693" h="2479693">
                <a:moveTo>
                  <a:pt x="0" y="0"/>
                </a:moveTo>
                <a:lnTo>
                  <a:pt x="2479693" y="0"/>
                </a:lnTo>
                <a:lnTo>
                  <a:pt x="2479693" y="2479692"/>
                </a:lnTo>
                <a:lnTo>
                  <a:pt x="0" y="24796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3621853" y="966291"/>
            <a:ext cx="14921410" cy="8354418"/>
          </a:xfrm>
          <a:custGeom>
            <a:avLst/>
            <a:gdLst/>
            <a:ahLst/>
            <a:cxnLst/>
            <a:rect l="l" t="t" r="r" b="b"/>
            <a:pathLst>
              <a:path w="14921410" h="8354418">
                <a:moveTo>
                  <a:pt x="0" y="0"/>
                </a:moveTo>
                <a:lnTo>
                  <a:pt x="14921410" y="0"/>
                </a:lnTo>
                <a:lnTo>
                  <a:pt x="14921410" y="8354418"/>
                </a:lnTo>
                <a:lnTo>
                  <a:pt x="0" y="83544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352" b="-34407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TextBox 8"/>
          <p:cNvSpPr txBox="1"/>
          <p:nvPr/>
        </p:nvSpPr>
        <p:spPr>
          <a:xfrm>
            <a:off x="617604" y="1340566"/>
            <a:ext cx="10584405" cy="2640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026"/>
              </a:lnSpc>
            </a:pPr>
            <a:r>
              <a:rPr lang="en-US" sz="17616">
                <a:solidFill>
                  <a:srgbClr val="ED81A8"/>
                </a:solidFill>
                <a:latin typeface="Orelega One"/>
                <a:ea typeface="Orelega One"/>
                <a:cs typeface="Orelega One"/>
                <a:sym typeface="Orelega One"/>
              </a:rPr>
              <a:t>Índice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856035" y="4653952"/>
            <a:ext cx="7226523" cy="4261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1230" lvl="1" indent="-290615" algn="l">
              <a:lnSpc>
                <a:spcPts val="4253"/>
              </a:lnSpc>
              <a:buAutoNum type="arabicPeriod"/>
            </a:pPr>
            <a:r>
              <a:rPr lang="en-US" sz="269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Introducción</a:t>
            </a:r>
          </a:p>
          <a:p>
            <a:pPr marL="581230" lvl="1" indent="-290615" algn="l">
              <a:lnSpc>
                <a:spcPts val="4253"/>
              </a:lnSpc>
              <a:buAutoNum type="arabicPeriod"/>
            </a:pPr>
            <a:r>
              <a:rPr lang="en-US" sz="269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Plan de visita</a:t>
            </a:r>
          </a:p>
          <a:p>
            <a:pPr marL="581230" lvl="1" indent="-290615" algn="l">
              <a:lnSpc>
                <a:spcPts val="4253"/>
              </a:lnSpc>
              <a:buAutoNum type="arabicPeriod"/>
            </a:pPr>
            <a:r>
              <a:rPr lang="en-US" sz="269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Asistencia a carpintería y mecánica</a:t>
            </a:r>
          </a:p>
          <a:p>
            <a:pPr marL="581230" lvl="1" indent="-290615" algn="l">
              <a:lnSpc>
                <a:spcPts val="4253"/>
              </a:lnSpc>
              <a:buAutoNum type="arabicPeriod"/>
            </a:pPr>
            <a:r>
              <a:rPr lang="en-US" sz="269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Asistencia a clases</a:t>
            </a:r>
          </a:p>
          <a:p>
            <a:pPr marL="581230" lvl="1" indent="-290615" algn="l">
              <a:lnSpc>
                <a:spcPts val="4253"/>
              </a:lnSpc>
              <a:buAutoNum type="arabicPeriod"/>
            </a:pPr>
            <a:r>
              <a:rPr lang="en-US" sz="269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Ruta medioambiental</a:t>
            </a:r>
          </a:p>
          <a:p>
            <a:pPr marL="581230" lvl="1" indent="-290615" algn="l">
              <a:lnSpc>
                <a:spcPts val="4253"/>
              </a:lnSpc>
              <a:buAutoNum type="arabicPeriod"/>
            </a:pPr>
            <a:r>
              <a:rPr lang="en-US" sz="269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Recepción en la Sede de la Diputación</a:t>
            </a:r>
          </a:p>
          <a:p>
            <a:pPr marL="581230" lvl="1" indent="-290615" algn="l">
              <a:lnSpc>
                <a:spcPts val="4253"/>
              </a:lnSpc>
              <a:buAutoNum type="arabicPeriod"/>
            </a:pPr>
            <a:r>
              <a:rPr lang="en-US" sz="269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Paseo por Ávila</a:t>
            </a:r>
          </a:p>
          <a:p>
            <a:pPr marL="581230" lvl="1" indent="-290615" algn="l">
              <a:lnSpc>
                <a:spcPts val="4253"/>
              </a:lnSpc>
              <a:buAutoNum type="arabicPeriod"/>
            </a:pPr>
            <a:r>
              <a:rPr lang="en-US" sz="269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Despedida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739" t="-6952" r="-23589" b="-5584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-1022479" y="1315028"/>
            <a:ext cx="21053009" cy="8354418"/>
            <a:chOff x="0" y="0"/>
            <a:chExt cx="13862064" cy="550085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862064" cy="5500851"/>
            </a:xfrm>
            <a:custGeom>
              <a:avLst/>
              <a:gdLst/>
              <a:ahLst/>
              <a:cxnLst/>
              <a:rect l="l" t="t" r="r" b="b"/>
              <a:pathLst>
                <a:path w="13862064" h="5500851">
                  <a:moveTo>
                    <a:pt x="7355" y="0"/>
                  </a:moveTo>
                  <a:lnTo>
                    <a:pt x="13854709" y="0"/>
                  </a:lnTo>
                  <a:cubicBezTo>
                    <a:pt x="13856660" y="0"/>
                    <a:pt x="13858531" y="775"/>
                    <a:pt x="13859911" y="2154"/>
                  </a:cubicBezTo>
                  <a:cubicBezTo>
                    <a:pt x="13861289" y="3533"/>
                    <a:pt x="13862064" y="5404"/>
                    <a:pt x="13862064" y="7355"/>
                  </a:cubicBezTo>
                  <a:lnTo>
                    <a:pt x="13862064" y="5493496"/>
                  </a:lnTo>
                  <a:cubicBezTo>
                    <a:pt x="13862064" y="5495447"/>
                    <a:pt x="13861289" y="5497318"/>
                    <a:pt x="13859911" y="5498697"/>
                  </a:cubicBezTo>
                  <a:cubicBezTo>
                    <a:pt x="13858531" y="5500076"/>
                    <a:pt x="13856660" y="5500851"/>
                    <a:pt x="13854709" y="5500851"/>
                  </a:cubicBezTo>
                  <a:lnTo>
                    <a:pt x="7355" y="5500851"/>
                  </a:lnTo>
                  <a:cubicBezTo>
                    <a:pt x="5404" y="5500851"/>
                    <a:pt x="3533" y="5500076"/>
                    <a:pt x="2154" y="5498697"/>
                  </a:cubicBezTo>
                  <a:cubicBezTo>
                    <a:pt x="775" y="5497318"/>
                    <a:pt x="0" y="5495447"/>
                    <a:pt x="0" y="5493496"/>
                  </a:cubicBezTo>
                  <a:lnTo>
                    <a:pt x="0" y="7355"/>
                  </a:lnTo>
                  <a:cubicBezTo>
                    <a:pt x="0" y="5404"/>
                    <a:pt x="775" y="3533"/>
                    <a:pt x="2154" y="2154"/>
                  </a:cubicBezTo>
                  <a:cubicBezTo>
                    <a:pt x="3533" y="775"/>
                    <a:pt x="5404" y="0"/>
                    <a:pt x="7355" y="0"/>
                  </a:cubicBezTo>
                  <a:close/>
                </a:path>
              </a:pathLst>
            </a:custGeom>
            <a:solidFill>
              <a:srgbClr val="FFFFFF"/>
            </a:solidFill>
            <a:ln w="666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13862064" cy="5519901"/>
            </a:xfrm>
            <a:prstGeom prst="rect">
              <a:avLst/>
            </a:prstGeom>
          </p:spPr>
          <p:txBody>
            <a:bodyPr lIns="27432" tIns="27432" rIns="27432" bIns="27432" rtlCol="0" anchor="ctr"/>
            <a:lstStyle/>
            <a:p>
              <a:pPr algn="ctr">
                <a:lnSpc>
                  <a:spcPts val="1202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-10500042">
            <a:off x="9334849" y="7001179"/>
            <a:ext cx="5931708" cy="4639060"/>
          </a:xfrm>
          <a:custGeom>
            <a:avLst/>
            <a:gdLst/>
            <a:ahLst/>
            <a:cxnLst/>
            <a:rect l="l" t="t" r="r" b="b"/>
            <a:pathLst>
              <a:path w="5931708" h="4639060">
                <a:moveTo>
                  <a:pt x="0" y="0"/>
                </a:moveTo>
                <a:lnTo>
                  <a:pt x="5931708" y="0"/>
                </a:lnTo>
                <a:lnTo>
                  <a:pt x="5931708" y="4639060"/>
                </a:lnTo>
                <a:lnTo>
                  <a:pt x="0" y="46390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3279" r="-21053" b="-16837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13846495" y="2489477"/>
            <a:ext cx="2762279" cy="5056835"/>
          </a:xfrm>
          <a:custGeom>
            <a:avLst/>
            <a:gdLst/>
            <a:ahLst/>
            <a:cxnLst/>
            <a:rect l="l" t="t" r="r" b="b"/>
            <a:pathLst>
              <a:path w="2762279" h="5056835">
                <a:moveTo>
                  <a:pt x="0" y="0"/>
                </a:moveTo>
                <a:lnTo>
                  <a:pt x="2762279" y="0"/>
                </a:lnTo>
                <a:lnTo>
                  <a:pt x="2762279" y="5056835"/>
                </a:lnTo>
                <a:lnTo>
                  <a:pt x="0" y="50568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Freeform 8"/>
          <p:cNvSpPr/>
          <p:nvPr/>
        </p:nvSpPr>
        <p:spPr>
          <a:xfrm rot="-1241281">
            <a:off x="0" y="7148930"/>
            <a:ext cx="2479693" cy="2479693"/>
          </a:xfrm>
          <a:custGeom>
            <a:avLst/>
            <a:gdLst/>
            <a:ahLst/>
            <a:cxnLst/>
            <a:rect l="l" t="t" r="r" b="b"/>
            <a:pathLst>
              <a:path w="2479693" h="2479693">
                <a:moveTo>
                  <a:pt x="0" y="0"/>
                </a:moveTo>
                <a:lnTo>
                  <a:pt x="2479693" y="0"/>
                </a:lnTo>
                <a:lnTo>
                  <a:pt x="2479693" y="2479693"/>
                </a:lnTo>
                <a:lnTo>
                  <a:pt x="0" y="24796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TextBox 9"/>
          <p:cNvSpPr txBox="1"/>
          <p:nvPr/>
        </p:nvSpPr>
        <p:spPr>
          <a:xfrm>
            <a:off x="819366" y="1866020"/>
            <a:ext cx="14408269" cy="2575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563"/>
              </a:lnSpc>
            </a:pPr>
            <a:r>
              <a:rPr lang="en-US" sz="17188">
                <a:solidFill>
                  <a:srgbClr val="ED81A8"/>
                </a:solidFill>
                <a:latin typeface="Orelega One"/>
                <a:ea typeface="Orelega One"/>
                <a:cs typeface="Orelega One"/>
                <a:sym typeface="Orelega One"/>
              </a:rPr>
              <a:t>Introducción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025734" y="6818223"/>
            <a:ext cx="1986432" cy="728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96"/>
              </a:lnSpc>
              <a:spcBef>
                <a:spcPct val="0"/>
              </a:spcBef>
            </a:pPr>
            <a:r>
              <a:rPr lang="en-US" sz="5274">
                <a:solidFill>
                  <a:srgbClr val="000000"/>
                </a:solidFill>
                <a:latin typeface="Moontime"/>
                <a:ea typeface="Moontime"/>
                <a:cs typeface="Moontime"/>
                <a:sym typeface="Moontime"/>
              </a:rPr>
              <a:t>Helsinki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249345" y="4705482"/>
            <a:ext cx="6992254" cy="3322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3"/>
              </a:lnSpc>
            </a:pPr>
            <a:r>
              <a:rPr lang="en-US" sz="270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Un grupo de 12 alumnos de español y</a:t>
            </a:r>
          </a:p>
          <a:p>
            <a:pPr algn="ctr">
              <a:lnSpc>
                <a:spcPts val="3793"/>
              </a:lnSpc>
            </a:pPr>
            <a:r>
              <a:rPr lang="en-US" sz="270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 profesores procedentes de la</a:t>
            </a:r>
          </a:p>
          <a:p>
            <a:pPr algn="ctr">
              <a:lnSpc>
                <a:spcPts val="3793"/>
              </a:lnSpc>
            </a:pPr>
            <a:r>
              <a:rPr lang="en-US" sz="270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   Escuela secundaria para  Adultos </a:t>
            </a:r>
            <a:r>
              <a:rPr lang="en-US" sz="2709" b="1" i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Eiran</a:t>
            </a:r>
          </a:p>
          <a:p>
            <a:pPr algn="ctr">
              <a:lnSpc>
                <a:spcPts val="3793"/>
              </a:lnSpc>
            </a:pPr>
            <a:r>
              <a:rPr lang="en-US" sz="270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visitaron nuestro centro dentro del marco del programa Erasmus+</a:t>
            </a:r>
            <a:r>
              <a:rPr lang="en-US" sz="2709" b="1" i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</a:p>
          <a:p>
            <a:pPr algn="ctr">
              <a:lnSpc>
                <a:spcPts val="3793"/>
              </a:lnSpc>
              <a:spcBef>
                <a:spcPct val="0"/>
              </a:spcBef>
            </a:pPr>
            <a:r>
              <a:rPr lang="en-US" sz="270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Durante tres días formaron parte activa de la vida diaria de nuestro centro.</a:t>
            </a:r>
            <a:r>
              <a:rPr lang="en-US" sz="2709" b="1" i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270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 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739" t="-6952" r="-23589" b="-5584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-1502470" y="903882"/>
            <a:ext cx="21053009" cy="8354418"/>
            <a:chOff x="0" y="0"/>
            <a:chExt cx="13862064" cy="550085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862064" cy="5500851"/>
            </a:xfrm>
            <a:custGeom>
              <a:avLst/>
              <a:gdLst/>
              <a:ahLst/>
              <a:cxnLst/>
              <a:rect l="l" t="t" r="r" b="b"/>
              <a:pathLst>
                <a:path w="13862064" h="5500851">
                  <a:moveTo>
                    <a:pt x="7355" y="0"/>
                  </a:moveTo>
                  <a:lnTo>
                    <a:pt x="13854709" y="0"/>
                  </a:lnTo>
                  <a:cubicBezTo>
                    <a:pt x="13856660" y="0"/>
                    <a:pt x="13858531" y="775"/>
                    <a:pt x="13859911" y="2154"/>
                  </a:cubicBezTo>
                  <a:cubicBezTo>
                    <a:pt x="13861289" y="3533"/>
                    <a:pt x="13862064" y="5404"/>
                    <a:pt x="13862064" y="7355"/>
                  </a:cubicBezTo>
                  <a:lnTo>
                    <a:pt x="13862064" y="5493496"/>
                  </a:lnTo>
                  <a:cubicBezTo>
                    <a:pt x="13862064" y="5495447"/>
                    <a:pt x="13861289" y="5497318"/>
                    <a:pt x="13859911" y="5498697"/>
                  </a:cubicBezTo>
                  <a:cubicBezTo>
                    <a:pt x="13858531" y="5500076"/>
                    <a:pt x="13856660" y="5500851"/>
                    <a:pt x="13854709" y="5500851"/>
                  </a:cubicBezTo>
                  <a:lnTo>
                    <a:pt x="7355" y="5500851"/>
                  </a:lnTo>
                  <a:cubicBezTo>
                    <a:pt x="5404" y="5500851"/>
                    <a:pt x="3533" y="5500076"/>
                    <a:pt x="2154" y="5498697"/>
                  </a:cubicBezTo>
                  <a:cubicBezTo>
                    <a:pt x="775" y="5497318"/>
                    <a:pt x="0" y="5495447"/>
                    <a:pt x="0" y="5493496"/>
                  </a:cubicBezTo>
                  <a:lnTo>
                    <a:pt x="0" y="7355"/>
                  </a:lnTo>
                  <a:cubicBezTo>
                    <a:pt x="0" y="5404"/>
                    <a:pt x="775" y="3533"/>
                    <a:pt x="2154" y="2154"/>
                  </a:cubicBezTo>
                  <a:cubicBezTo>
                    <a:pt x="3533" y="775"/>
                    <a:pt x="5404" y="0"/>
                    <a:pt x="7355" y="0"/>
                  </a:cubicBezTo>
                  <a:close/>
                </a:path>
              </a:pathLst>
            </a:custGeom>
            <a:solidFill>
              <a:srgbClr val="FFFFFF"/>
            </a:solidFill>
            <a:ln w="666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13862064" cy="5519901"/>
            </a:xfrm>
            <a:prstGeom prst="rect">
              <a:avLst/>
            </a:prstGeom>
          </p:spPr>
          <p:txBody>
            <a:bodyPr lIns="27432" tIns="27432" rIns="27432" bIns="27432" rtlCol="0" anchor="ctr"/>
            <a:lstStyle/>
            <a:p>
              <a:pPr algn="ctr">
                <a:lnSpc>
                  <a:spcPts val="1202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1686399">
            <a:off x="6386905" y="3178215"/>
            <a:ext cx="1666384" cy="2121554"/>
          </a:xfrm>
          <a:custGeom>
            <a:avLst/>
            <a:gdLst/>
            <a:ahLst/>
            <a:cxnLst/>
            <a:rect l="l" t="t" r="r" b="b"/>
            <a:pathLst>
              <a:path w="1666384" h="2121554">
                <a:moveTo>
                  <a:pt x="0" y="0"/>
                </a:moveTo>
                <a:lnTo>
                  <a:pt x="1666384" y="0"/>
                </a:lnTo>
                <a:lnTo>
                  <a:pt x="1666384" y="2121554"/>
                </a:lnTo>
                <a:lnTo>
                  <a:pt x="0" y="21215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9406628" y="1677821"/>
            <a:ext cx="7268374" cy="7237673"/>
          </a:xfrm>
          <a:custGeom>
            <a:avLst/>
            <a:gdLst/>
            <a:ahLst/>
            <a:cxnLst/>
            <a:rect l="l" t="t" r="r" b="b"/>
            <a:pathLst>
              <a:path w="7268374" h="7237673">
                <a:moveTo>
                  <a:pt x="0" y="0"/>
                </a:moveTo>
                <a:lnTo>
                  <a:pt x="7268374" y="0"/>
                </a:lnTo>
                <a:lnTo>
                  <a:pt x="7268374" y="7237673"/>
                </a:lnTo>
                <a:lnTo>
                  <a:pt x="0" y="723767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640" r="-864" b="-3640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AutoShape 8"/>
          <p:cNvSpPr/>
          <p:nvPr/>
        </p:nvSpPr>
        <p:spPr>
          <a:xfrm>
            <a:off x="16655952" y="1677821"/>
            <a:ext cx="153158" cy="723767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9" name="AutoShape 9"/>
          <p:cNvSpPr/>
          <p:nvPr/>
        </p:nvSpPr>
        <p:spPr>
          <a:xfrm>
            <a:off x="9406628" y="1696871"/>
            <a:ext cx="7249324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10" name="Freeform 10"/>
          <p:cNvSpPr/>
          <p:nvPr/>
        </p:nvSpPr>
        <p:spPr>
          <a:xfrm rot="-974913">
            <a:off x="2400908" y="6889636"/>
            <a:ext cx="2479693" cy="2479693"/>
          </a:xfrm>
          <a:custGeom>
            <a:avLst/>
            <a:gdLst/>
            <a:ahLst/>
            <a:cxnLst/>
            <a:rect l="l" t="t" r="r" b="b"/>
            <a:pathLst>
              <a:path w="2479693" h="2479693">
                <a:moveTo>
                  <a:pt x="0" y="0"/>
                </a:moveTo>
                <a:lnTo>
                  <a:pt x="2479693" y="0"/>
                </a:lnTo>
                <a:lnTo>
                  <a:pt x="2479693" y="2479693"/>
                </a:lnTo>
                <a:lnTo>
                  <a:pt x="0" y="24796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1" name="TextBox 11"/>
          <p:cNvSpPr txBox="1"/>
          <p:nvPr/>
        </p:nvSpPr>
        <p:spPr>
          <a:xfrm>
            <a:off x="487428" y="1945658"/>
            <a:ext cx="11572195" cy="3621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644"/>
              </a:lnSpc>
            </a:pPr>
            <a:r>
              <a:rPr lang="en-US" sz="12634">
                <a:solidFill>
                  <a:srgbClr val="ED81A8"/>
                </a:solidFill>
                <a:latin typeface="Orelega One"/>
                <a:ea typeface="Orelega One"/>
                <a:cs typeface="Orelega One"/>
                <a:sym typeface="Orelega One"/>
              </a:rPr>
              <a:t>Plan de </a:t>
            </a:r>
          </a:p>
          <a:p>
            <a:pPr algn="l">
              <a:lnSpc>
                <a:spcPts val="13644"/>
              </a:lnSpc>
            </a:pPr>
            <a:r>
              <a:rPr lang="en-US" sz="12634">
                <a:solidFill>
                  <a:srgbClr val="ED81A8"/>
                </a:solidFill>
                <a:latin typeface="Orelega One"/>
                <a:ea typeface="Orelega One"/>
                <a:cs typeface="Orelega One"/>
                <a:sym typeface="Orelega One"/>
              </a:rPr>
              <a:t>Visita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739" t="-6952" r="-23589" b="-5584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-1509627" y="1627214"/>
            <a:ext cx="21053009" cy="7526711"/>
            <a:chOff x="0" y="0"/>
            <a:chExt cx="13862064" cy="49558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862064" cy="4955860"/>
            </a:xfrm>
            <a:custGeom>
              <a:avLst/>
              <a:gdLst/>
              <a:ahLst/>
              <a:cxnLst/>
              <a:rect l="l" t="t" r="r" b="b"/>
              <a:pathLst>
                <a:path w="13862064" h="4955860">
                  <a:moveTo>
                    <a:pt x="7355" y="0"/>
                  </a:moveTo>
                  <a:lnTo>
                    <a:pt x="13854709" y="0"/>
                  </a:lnTo>
                  <a:cubicBezTo>
                    <a:pt x="13856660" y="0"/>
                    <a:pt x="13858531" y="775"/>
                    <a:pt x="13859911" y="2154"/>
                  </a:cubicBezTo>
                  <a:cubicBezTo>
                    <a:pt x="13861289" y="3533"/>
                    <a:pt x="13862064" y="5404"/>
                    <a:pt x="13862064" y="7355"/>
                  </a:cubicBezTo>
                  <a:lnTo>
                    <a:pt x="13862064" y="4948505"/>
                  </a:lnTo>
                  <a:cubicBezTo>
                    <a:pt x="13862064" y="4950456"/>
                    <a:pt x="13861289" y="4952326"/>
                    <a:pt x="13859911" y="4953705"/>
                  </a:cubicBezTo>
                  <a:cubicBezTo>
                    <a:pt x="13858531" y="4955085"/>
                    <a:pt x="13856660" y="4955860"/>
                    <a:pt x="13854709" y="4955860"/>
                  </a:cubicBezTo>
                  <a:lnTo>
                    <a:pt x="7355" y="4955860"/>
                  </a:lnTo>
                  <a:cubicBezTo>
                    <a:pt x="5404" y="4955860"/>
                    <a:pt x="3533" y="4955085"/>
                    <a:pt x="2154" y="4953705"/>
                  </a:cubicBezTo>
                  <a:cubicBezTo>
                    <a:pt x="775" y="4952326"/>
                    <a:pt x="0" y="4950456"/>
                    <a:pt x="0" y="4948505"/>
                  </a:cubicBezTo>
                  <a:lnTo>
                    <a:pt x="0" y="7355"/>
                  </a:lnTo>
                  <a:cubicBezTo>
                    <a:pt x="0" y="5404"/>
                    <a:pt x="775" y="3533"/>
                    <a:pt x="2154" y="2154"/>
                  </a:cubicBezTo>
                  <a:cubicBezTo>
                    <a:pt x="3533" y="775"/>
                    <a:pt x="5404" y="0"/>
                    <a:pt x="7355" y="0"/>
                  </a:cubicBezTo>
                  <a:close/>
                </a:path>
              </a:pathLst>
            </a:custGeom>
            <a:solidFill>
              <a:srgbClr val="FFFFFF"/>
            </a:solidFill>
            <a:ln w="666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13862064" cy="4974909"/>
            </a:xfrm>
            <a:prstGeom prst="rect">
              <a:avLst/>
            </a:prstGeom>
          </p:spPr>
          <p:txBody>
            <a:bodyPr lIns="27432" tIns="27432" rIns="27432" bIns="27432" rtlCol="0" anchor="ctr"/>
            <a:lstStyle/>
            <a:p>
              <a:pPr algn="ctr">
                <a:lnSpc>
                  <a:spcPts val="1202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928218">
            <a:off x="14035655" y="1657509"/>
            <a:ext cx="4542895" cy="2990051"/>
          </a:xfrm>
          <a:custGeom>
            <a:avLst/>
            <a:gdLst/>
            <a:ahLst/>
            <a:cxnLst/>
            <a:rect l="l" t="t" r="r" b="b"/>
            <a:pathLst>
              <a:path w="4542895" h="2990051">
                <a:moveTo>
                  <a:pt x="0" y="0"/>
                </a:moveTo>
                <a:lnTo>
                  <a:pt x="4542895" y="0"/>
                </a:lnTo>
                <a:lnTo>
                  <a:pt x="4542895" y="2990051"/>
                </a:lnTo>
                <a:lnTo>
                  <a:pt x="0" y="29900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 rot="-6897751">
            <a:off x="-162410" y="5390569"/>
            <a:ext cx="4420195" cy="4114800"/>
          </a:xfrm>
          <a:custGeom>
            <a:avLst/>
            <a:gdLst/>
            <a:ahLst/>
            <a:cxnLst/>
            <a:rect l="l" t="t" r="r" b="b"/>
            <a:pathLst>
              <a:path w="4420195" h="4114800">
                <a:moveTo>
                  <a:pt x="0" y="0"/>
                </a:moveTo>
                <a:lnTo>
                  <a:pt x="4420196" y="0"/>
                </a:lnTo>
                <a:lnTo>
                  <a:pt x="44201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TextBox 8"/>
          <p:cNvSpPr txBox="1"/>
          <p:nvPr/>
        </p:nvSpPr>
        <p:spPr>
          <a:xfrm>
            <a:off x="5708661" y="4913557"/>
            <a:ext cx="5930509" cy="39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2"/>
              </a:lnSpc>
            </a:pPr>
            <a:r>
              <a:rPr lang="en-US" sz="2144" b="1" spc="154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I.E.S JOSÉ LUIS LÓPEZ ARANGUREN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827100" y="2317591"/>
            <a:ext cx="12778661" cy="2087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3"/>
              </a:lnSpc>
            </a:pPr>
            <a:r>
              <a:rPr lang="en-US" sz="7262">
                <a:solidFill>
                  <a:srgbClr val="ED81A8"/>
                </a:solidFill>
                <a:latin typeface="Orelega One"/>
                <a:ea typeface="Orelega One"/>
                <a:cs typeface="Orelega One"/>
                <a:sym typeface="Orelega One"/>
              </a:rPr>
              <a:t>Clases de carpinteria y mecánica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708661" y="5824895"/>
            <a:ext cx="6616432" cy="1875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7"/>
              </a:lnSpc>
            </a:pPr>
            <a:r>
              <a:rPr lang="en-US" sz="267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Comenzaron su  visita a nuestro centro recorriendo los módulos de Carpintería y Mecánica, situados en la planta baja del edificio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739" t="-6952" r="-23589" b="-5584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-1382505" y="966291"/>
            <a:ext cx="21053009" cy="8354418"/>
            <a:chOff x="0" y="0"/>
            <a:chExt cx="13862064" cy="550085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862064" cy="5500851"/>
            </a:xfrm>
            <a:custGeom>
              <a:avLst/>
              <a:gdLst/>
              <a:ahLst/>
              <a:cxnLst/>
              <a:rect l="l" t="t" r="r" b="b"/>
              <a:pathLst>
                <a:path w="13862064" h="5500851">
                  <a:moveTo>
                    <a:pt x="7355" y="0"/>
                  </a:moveTo>
                  <a:lnTo>
                    <a:pt x="13854709" y="0"/>
                  </a:lnTo>
                  <a:cubicBezTo>
                    <a:pt x="13856660" y="0"/>
                    <a:pt x="13858531" y="775"/>
                    <a:pt x="13859911" y="2154"/>
                  </a:cubicBezTo>
                  <a:cubicBezTo>
                    <a:pt x="13861289" y="3533"/>
                    <a:pt x="13862064" y="5404"/>
                    <a:pt x="13862064" y="7355"/>
                  </a:cubicBezTo>
                  <a:lnTo>
                    <a:pt x="13862064" y="5493496"/>
                  </a:lnTo>
                  <a:cubicBezTo>
                    <a:pt x="13862064" y="5495447"/>
                    <a:pt x="13861289" y="5497318"/>
                    <a:pt x="13859911" y="5498697"/>
                  </a:cubicBezTo>
                  <a:cubicBezTo>
                    <a:pt x="13858531" y="5500076"/>
                    <a:pt x="13856660" y="5500851"/>
                    <a:pt x="13854709" y="5500851"/>
                  </a:cubicBezTo>
                  <a:lnTo>
                    <a:pt x="7355" y="5500851"/>
                  </a:lnTo>
                  <a:cubicBezTo>
                    <a:pt x="5404" y="5500851"/>
                    <a:pt x="3533" y="5500076"/>
                    <a:pt x="2154" y="5498697"/>
                  </a:cubicBezTo>
                  <a:cubicBezTo>
                    <a:pt x="775" y="5497318"/>
                    <a:pt x="0" y="5495447"/>
                    <a:pt x="0" y="5493496"/>
                  </a:cubicBezTo>
                  <a:lnTo>
                    <a:pt x="0" y="7355"/>
                  </a:lnTo>
                  <a:cubicBezTo>
                    <a:pt x="0" y="5404"/>
                    <a:pt x="775" y="3533"/>
                    <a:pt x="2154" y="2154"/>
                  </a:cubicBezTo>
                  <a:cubicBezTo>
                    <a:pt x="3533" y="775"/>
                    <a:pt x="5404" y="0"/>
                    <a:pt x="7355" y="0"/>
                  </a:cubicBezTo>
                  <a:close/>
                </a:path>
              </a:pathLst>
            </a:custGeom>
            <a:solidFill>
              <a:srgbClr val="FFFFFF"/>
            </a:solidFill>
            <a:ln w="666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13862064" cy="5519901"/>
            </a:xfrm>
            <a:prstGeom prst="rect">
              <a:avLst/>
            </a:prstGeom>
          </p:spPr>
          <p:txBody>
            <a:bodyPr lIns="27432" tIns="27432" rIns="27432" bIns="27432" rtlCol="0" anchor="ctr"/>
            <a:lstStyle/>
            <a:p>
              <a:pPr algn="ctr">
                <a:lnSpc>
                  <a:spcPts val="1202"/>
                </a:lnSpc>
              </a:pPr>
              <a:endParaRPr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 rot="-777330">
            <a:off x="1631941" y="4418817"/>
            <a:ext cx="4516075" cy="5246370"/>
            <a:chOff x="0" y="0"/>
            <a:chExt cx="546608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438261" cy="6348730"/>
            </a:xfrm>
            <a:custGeom>
              <a:avLst/>
              <a:gdLst/>
              <a:ahLst/>
              <a:cxnLst/>
              <a:rect l="l" t="t" r="r" b="b"/>
              <a:pathLst>
                <a:path w="5438261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A3E3FA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Freeform 8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3"/>
              <a:stretch>
                <a:fillRect l="-14000" r="-1399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Freeform 9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 rot="494700">
            <a:off x="6962217" y="4276056"/>
            <a:ext cx="4516075" cy="5246370"/>
            <a:chOff x="0" y="0"/>
            <a:chExt cx="546608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38261" cy="6348730"/>
            </a:xfrm>
            <a:custGeom>
              <a:avLst/>
              <a:gdLst/>
              <a:ahLst/>
              <a:cxnLst/>
              <a:rect l="l" t="t" r="r" b="b"/>
              <a:pathLst>
                <a:path w="5438261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A3E3FA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4"/>
              <a:stretch>
                <a:fillRect l="-14000" r="-1399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6" name="Group 16"/>
          <p:cNvGrpSpPr>
            <a:grpSpLocks noChangeAspect="1"/>
          </p:cNvGrpSpPr>
          <p:nvPr/>
        </p:nvGrpSpPr>
        <p:grpSpPr>
          <a:xfrm rot="-553677">
            <a:off x="11832543" y="3902068"/>
            <a:ext cx="4516075" cy="5246370"/>
            <a:chOff x="0" y="0"/>
            <a:chExt cx="5466080" cy="6350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438261" cy="6348730"/>
            </a:xfrm>
            <a:custGeom>
              <a:avLst/>
              <a:gdLst/>
              <a:ahLst/>
              <a:cxnLst/>
              <a:rect l="l" t="t" r="r" b="b"/>
              <a:pathLst>
                <a:path w="5438261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A3E3FA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5"/>
              <a:stretch>
                <a:fillRect l="-40771" r="-48857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1" name="Freeform 21"/>
          <p:cNvSpPr/>
          <p:nvPr/>
        </p:nvSpPr>
        <p:spPr>
          <a:xfrm>
            <a:off x="15664546" y="3014995"/>
            <a:ext cx="1339451" cy="1117833"/>
          </a:xfrm>
          <a:custGeom>
            <a:avLst/>
            <a:gdLst/>
            <a:ahLst/>
            <a:cxnLst/>
            <a:rect l="l" t="t" r="r" b="b"/>
            <a:pathLst>
              <a:path w="1339451" h="1117833">
                <a:moveTo>
                  <a:pt x="0" y="0"/>
                </a:moveTo>
                <a:lnTo>
                  <a:pt x="1339451" y="0"/>
                </a:lnTo>
                <a:lnTo>
                  <a:pt x="1339451" y="1117833"/>
                </a:lnTo>
                <a:lnTo>
                  <a:pt x="0" y="11178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2" name="Freeform 22"/>
          <p:cNvSpPr/>
          <p:nvPr/>
        </p:nvSpPr>
        <p:spPr>
          <a:xfrm>
            <a:off x="5336829" y="3861226"/>
            <a:ext cx="2275002" cy="1282274"/>
          </a:xfrm>
          <a:custGeom>
            <a:avLst/>
            <a:gdLst/>
            <a:ahLst/>
            <a:cxnLst/>
            <a:rect l="l" t="t" r="r" b="b"/>
            <a:pathLst>
              <a:path w="2275002" h="1282274">
                <a:moveTo>
                  <a:pt x="0" y="0"/>
                </a:moveTo>
                <a:lnTo>
                  <a:pt x="2275002" y="0"/>
                </a:lnTo>
                <a:lnTo>
                  <a:pt x="2275002" y="1282274"/>
                </a:lnTo>
                <a:lnTo>
                  <a:pt x="0" y="12822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3" name="TextBox 23"/>
          <p:cNvSpPr txBox="1"/>
          <p:nvPr/>
        </p:nvSpPr>
        <p:spPr>
          <a:xfrm>
            <a:off x="1961956" y="1382586"/>
            <a:ext cx="14372316" cy="1632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32"/>
              </a:lnSpc>
            </a:pPr>
            <a:r>
              <a:rPr lang="en-US" sz="10863">
                <a:solidFill>
                  <a:srgbClr val="ED81A8"/>
                </a:solidFill>
                <a:latin typeface="Orelega One"/>
                <a:ea typeface="Orelega One"/>
                <a:cs typeface="Orelega One"/>
                <a:sym typeface="Orelega One"/>
              </a:rPr>
              <a:t>Asistencia a clases</a:t>
            </a:r>
          </a:p>
        </p:txBody>
      </p:sp>
      <p:sp>
        <p:nvSpPr>
          <p:cNvPr id="24" name="Freeform 24"/>
          <p:cNvSpPr/>
          <p:nvPr/>
        </p:nvSpPr>
        <p:spPr>
          <a:xfrm rot="977760">
            <a:off x="10303604" y="3614792"/>
            <a:ext cx="2275002" cy="1282274"/>
          </a:xfrm>
          <a:custGeom>
            <a:avLst/>
            <a:gdLst/>
            <a:ahLst/>
            <a:cxnLst/>
            <a:rect l="l" t="t" r="r" b="b"/>
            <a:pathLst>
              <a:path w="2275002" h="1282274">
                <a:moveTo>
                  <a:pt x="0" y="0"/>
                </a:moveTo>
                <a:lnTo>
                  <a:pt x="2275002" y="0"/>
                </a:lnTo>
                <a:lnTo>
                  <a:pt x="2275002" y="1282274"/>
                </a:lnTo>
                <a:lnTo>
                  <a:pt x="0" y="12822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5" name="Freeform 25"/>
          <p:cNvSpPr/>
          <p:nvPr/>
        </p:nvSpPr>
        <p:spPr>
          <a:xfrm rot="-1076859">
            <a:off x="-211146" y="1028700"/>
            <a:ext cx="2479693" cy="2479693"/>
          </a:xfrm>
          <a:custGeom>
            <a:avLst/>
            <a:gdLst/>
            <a:ahLst/>
            <a:cxnLst/>
            <a:rect l="l" t="t" r="r" b="b"/>
            <a:pathLst>
              <a:path w="2479693" h="2479693">
                <a:moveTo>
                  <a:pt x="0" y="0"/>
                </a:moveTo>
                <a:lnTo>
                  <a:pt x="2479692" y="0"/>
                </a:lnTo>
                <a:lnTo>
                  <a:pt x="2479692" y="2479693"/>
                </a:lnTo>
                <a:lnTo>
                  <a:pt x="0" y="24796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6" name="TextBox 26"/>
          <p:cNvSpPr txBox="1"/>
          <p:nvPr/>
        </p:nvSpPr>
        <p:spPr>
          <a:xfrm rot="-763362">
            <a:off x="2049217" y="8646532"/>
            <a:ext cx="4447070" cy="296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4"/>
              </a:lnSpc>
            </a:pPr>
            <a:r>
              <a:rPr lang="en-US" sz="2627" b="1" spc="28">
                <a:solidFill>
                  <a:srgbClr val="291403"/>
                </a:solidFill>
                <a:latin typeface="Poppins Bold"/>
                <a:ea typeface="Poppins Bold"/>
                <a:cs typeface="Poppins Bold"/>
                <a:sym typeface="Poppins Bold"/>
              </a:rPr>
              <a:t>Lengua española</a:t>
            </a:r>
          </a:p>
        </p:txBody>
      </p:sp>
      <p:sp>
        <p:nvSpPr>
          <p:cNvPr id="27" name="TextBox 27"/>
          <p:cNvSpPr txBox="1"/>
          <p:nvPr/>
        </p:nvSpPr>
        <p:spPr>
          <a:xfrm rot="486359">
            <a:off x="6677193" y="8792854"/>
            <a:ext cx="4472626" cy="296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4"/>
              </a:lnSpc>
            </a:pPr>
            <a:r>
              <a:rPr lang="en-US" sz="2627" b="1" spc="28">
                <a:solidFill>
                  <a:srgbClr val="291403"/>
                </a:solidFill>
                <a:latin typeface="Poppins Bold"/>
                <a:ea typeface="Poppins Bold"/>
                <a:cs typeface="Poppins Bold"/>
                <a:sym typeface="Poppins Bold"/>
              </a:rPr>
              <a:t>Informática</a:t>
            </a:r>
          </a:p>
        </p:txBody>
      </p:sp>
      <p:sp>
        <p:nvSpPr>
          <p:cNvPr id="28" name="TextBox 28"/>
          <p:cNvSpPr txBox="1"/>
          <p:nvPr/>
        </p:nvSpPr>
        <p:spPr>
          <a:xfrm rot="-562018">
            <a:off x="12154716" y="8438885"/>
            <a:ext cx="4472626" cy="296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4"/>
              </a:lnSpc>
            </a:pPr>
            <a:r>
              <a:rPr lang="en-US" sz="2627" b="1" spc="28">
                <a:solidFill>
                  <a:srgbClr val="291403"/>
                </a:solidFill>
                <a:latin typeface="Poppins Bold"/>
                <a:ea typeface="Poppins Bold"/>
                <a:cs typeface="Poppins Bold"/>
                <a:sym typeface="Poppins Bold"/>
              </a:rPr>
              <a:t>Taller de cocina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255000" y="2928157"/>
            <a:ext cx="5930509" cy="39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2"/>
              </a:lnSpc>
            </a:pPr>
            <a:r>
              <a:rPr lang="en-US" sz="2144" b="1" spc="154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CENTRO DE ADULTOS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739" t="-6952" r="-23589" b="-5584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-812918" y="782767"/>
            <a:ext cx="21053009" cy="8354418"/>
            <a:chOff x="0" y="0"/>
            <a:chExt cx="13862064" cy="550085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862064" cy="5500851"/>
            </a:xfrm>
            <a:custGeom>
              <a:avLst/>
              <a:gdLst/>
              <a:ahLst/>
              <a:cxnLst/>
              <a:rect l="l" t="t" r="r" b="b"/>
              <a:pathLst>
                <a:path w="13862064" h="5500851">
                  <a:moveTo>
                    <a:pt x="7355" y="0"/>
                  </a:moveTo>
                  <a:lnTo>
                    <a:pt x="13854709" y="0"/>
                  </a:lnTo>
                  <a:cubicBezTo>
                    <a:pt x="13856660" y="0"/>
                    <a:pt x="13858531" y="775"/>
                    <a:pt x="13859911" y="2154"/>
                  </a:cubicBezTo>
                  <a:cubicBezTo>
                    <a:pt x="13861289" y="3533"/>
                    <a:pt x="13862064" y="5404"/>
                    <a:pt x="13862064" y="7355"/>
                  </a:cubicBezTo>
                  <a:lnTo>
                    <a:pt x="13862064" y="5493496"/>
                  </a:lnTo>
                  <a:cubicBezTo>
                    <a:pt x="13862064" y="5495447"/>
                    <a:pt x="13861289" y="5497318"/>
                    <a:pt x="13859911" y="5498697"/>
                  </a:cubicBezTo>
                  <a:cubicBezTo>
                    <a:pt x="13858531" y="5500076"/>
                    <a:pt x="13856660" y="5500851"/>
                    <a:pt x="13854709" y="5500851"/>
                  </a:cubicBezTo>
                  <a:lnTo>
                    <a:pt x="7355" y="5500851"/>
                  </a:lnTo>
                  <a:cubicBezTo>
                    <a:pt x="5404" y="5500851"/>
                    <a:pt x="3533" y="5500076"/>
                    <a:pt x="2154" y="5498697"/>
                  </a:cubicBezTo>
                  <a:cubicBezTo>
                    <a:pt x="775" y="5497318"/>
                    <a:pt x="0" y="5495447"/>
                    <a:pt x="0" y="5493496"/>
                  </a:cubicBezTo>
                  <a:lnTo>
                    <a:pt x="0" y="7355"/>
                  </a:lnTo>
                  <a:cubicBezTo>
                    <a:pt x="0" y="5404"/>
                    <a:pt x="775" y="3533"/>
                    <a:pt x="2154" y="2154"/>
                  </a:cubicBezTo>
                  <a:cubicBezTo>
                    <a:pt x="3533" y="775"/>
                    <a:pt x="5404" y="0"/>
                    <a:pt x="7355" y="0"/>
                  </a:cubicBezTo>
                  <a:close/>
                </a:path>
              </a:pathLst>
            </a:custGeom>
            <a:solidFill>
              <a:srgbClr val="FFFFFF"/>
            </a:solidFill>
            <a:ln w="666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13862064" cy="5519901"/>
            </a:xfrm>
            <a:prstGeom prst="rect">
              <a:avLst/>
            </a:prstGeom>
          </p:spPr>
          <p:txBody>
            <a:bodyPr lIns="27432" tIns="27432" rIns="27432" bIns="27432" rtlCol="0" anchor="ctr"/>
            <a:lstStyle/>
            <a:p>
              <a:pPr algn="ctr">
                <a:lnSpc>
                  <a:spcPts val="1202"/>
                </a:lnSpc>
              </a:pPr>
              <a:endParaRPr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 rot="-376454">
            <a:off x="8648790" y="1696613"/>
            <a:ext cx="4479787" cy="4479787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24460" y="124460"/>
              <a:ext cx="6101080" cy="6101080"/>
            </a:xfrm>
            <a:custGeom>
              <a:avLst/>
              <a:gdLst/>
              <a:ahLst/>
              <a:cxnLst/>
              <a:rect l="l" t="t" r="r" b="b"/>
              <a:pathLst>
                <a:path w="6101080" h="6101080">
                  <a:moveTo>
                    <a:pt x="0" y="0"/>
                  </a:moveTo>
                  <a:lnTo>
                    <a:pt x="6101080" y="0"/>
                  </a:lnTo>
                  <a:lnTo>
                    <a:pt x="6101080" y="6101080"/>
                  </a:lnTo>
                  <a:lnTo>
                    <a:pt x="0" y="6101080"/>
                  </a:lnTo>
                  <a:close/>
                </a:path>
              </a:pathLst>
            </a:custGeom>
            <a:blipFill>
              <a:blip r:embed="rId3"/>
              <a:stretch>
                <a:fillRect l="-16666" r="-1666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6350000" y="6350000"/>
                  </a:moveTo>
                  <a:lnTo>
                    <a:pt x="0" y="6350000"/>
                  </a:lnTo>
                  <a:lnTo>
                    <a:pt x="0" y="0"/>
                  </a:lnTo>
                  <a:lnTo>
                    <a:pt x="6350000" y="0"/>
                  </a:lnTo>
                  <a:lnTo>
                    <a:pt x="6350000" y="6350000"/>
                  </a:lnTo>
                  <a:close/>
                  <a:moveTo>
                    <a:pt x="248920" y="6101080"/>
                  </a:moveTo>
                  <a:lnTo>
                    <a:pt x="6099810" y="6101080"/>
                  </a:lnTo>
                  <a:lnTo>
                    <a:pt x="6099810" y="248920"/>
                  </a:lnTo>
                  <a:lnTo>
                    <a:pt x="248920" y="248920"/>
                  </a:lnTo>
                  <a:lnTo>
                    <a:pt x="248920" y="6101080"/>
                  </a:lnTo>
                  <a:close/>
                </a:path>
              </a:pathLst>
            </a:custGeom>
            <a:solidFill>
              <a:srgbClr val="ED81A8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 rot="946978">
            <a:off x="12952374" y="3948798"/>
            <a:ext cx="4479787" cy="4479787"/>
            <a:chOff x="0" y="0"/>
            <a:chExt cx="6350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124460" y="124460"/>
              <a:ext cx="6101080" cy="6101080"/>
            </a:xfrm>
            <a:custGeom>
              <a:avLst/>
              <a:gdLst/>
              <a:ahLst/>
              <a:cxnLst/>
              <a:rect l="l" t="t" r="r" b="b"/>
              <a:pathLst>
                <a:path w="6101080" h="6101080">
                  <a:moveTo>
                    <a:pt x="0" y="0"/>
                  </a:moveTo>
                  <a:lnTo>
                    <a:pt x="6101080" y="0"/>
                  </a:lnTo>
                  <a:lnTo>
                    <a:pt x="6101080" y="6101080"/>
                  </a:lnTo>
                  <a:lnTo>
                    <a:pt x="0" y="6101080"/>
                  </a:lnTo>
                  <a:close/>
                </a:path>
              </a:pathLst>
            </a:custGeom>
            <a:blipFill>
              <a:blip r:embed="rId4"/>
              <a:stretch>
                <a:fillRect l="-26923" r="-26923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6350000" y="6350000"/>
                  </a:moveTo>
                  <a:lnTo>
                    <a:pt x="0" y="6350000"/>
                  </a:lnTo>
                  <a:lnTo>
                    <a:pt x="0" y="0"/>
                  </a:lnTo>
                  <a:lnTo>
                    <a:pt x="6350000" y="0"/>
                  </a:lnTo>
                  <a:lnTo>
                    <a:pt x="6350000" y="6350000"/>
                  </a:lnTo>
                  <a:close/>
                  <a:moveTo>
                    <a:pt x="248920" y="6101080"/>
                  </a:moveTo>
                  <a:lnTo>
                    <a:pt x="6099810" y="6101080"/>
                  </a:lnTo>
                  <a:lnTo>
                    <a:pt x="6099810" y="248920"/>
                  </a:lnTo>
                  <a:lnTo>
                    <a:pt x="248920" y="248920"/>
                  </a:lnTo>
                  <a:lnTo>
                    <a:pt x="248920" y="6101080"/>
                  </a:lnTo>
                  <a:close/>
                </a:path>
              </a:pathLst>
            </a:custGeom>
            <a:solidFill>
              <a:srgbClr val="ED81A8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13587" y="6846309"/>
            <a:ext cx="2132970" cy="2770378"/>
            <a:chOff x="0" y="0"/>
            <a:chExt cx="2843960" cy="3693837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2728195"/>
              <a:ext cx="2691834" cy="965642"/>
              <a:chOff x="0" y="0"/>
              <a:chExt cx="812800" cy="291576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12800" cy="29157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91576">
                    <a:moveTo>
                      <a:pt x="406400" y="0"/>
                    </a:moveTo>
                    <a:cubicBezTo>
                      <a:pt x="181951" y="0"/>
                      <a:pt x="0" y="65271"/>
                      <a:pt x="0" y="145788"/>
                    </a:cubicBezTo>
                    <a:cubicBezTo>
                      <a:pt x="0" y="226304"/>
                      <a:pt x="181951" y="291576"/>
                      <a:pt x="406400" y="291576"/>
                    </a:cubicBezTo>
                    <a:cubicBezTo>
                      <a:pt x="630849" y="291576"/>
                      <a:pt x="812800" y="226304"/>
                      <a:pt x="812800" y="145788"/>
                    </a:cubicBezTo>
                    <a:cubicBezTo>
                      <a:pt x="812800" y="6527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D81A8"/>
              </a:solidFill>
              <a:ln w="5715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76200" y="8285"/>
                <a:ext cx="660400" cy="255955"/>
              </a:xfrm>
              <a:prstGeom prst="rect">
                <a:avLst/>
              </a:prstGeom>
            </p:spPr>
            <p:txBody>
              <a:bodyPr lIns="27432" tIns="27432" rIns="27432" bIns="27432" rtlCol="0" anchor="ctr"/>
              <a:lstStyle/>
              <a:p>
                <a:pPr algn="ctr">
                  <a:lnSpc>
                    <a:spcPts val="1202"/>
                  </a:lnSpc>
                </a:pPr>
                <a:endParaRPr/>
              </a:p>
            </p:txBody>
          </p:sp>
        </p:grpSp>
        <p:sp>
          <p:nvSpPr>
            <p:cNvPr id="16" name="Freeform 16"/>
            <p:cNvSpPr/>
            <p:nvPr/>
          </p:nvSpPr>
          <p:spPr>
            <a:xfrm rot="-472750">
              <a:off x="349237" y="142550"/>
              <a:ext cx="2293146" cy="3098846"/>
            </a:xfrm>
            <a:custGeom>
              <a:avLst/>
              <a:gdLst/>
              <a:ahLst/>
              <a:cxnLst/>
              <a:rect l="l" t="t" r="r" b="b"/>
              <a:pathLst>
                <a:path w="2293146" h="3098846">
                  <a:moveTo>
                    <a:pt x="0" y="0"/>
                  </a:moveTo>
                  <a:lnTo>
                    <a:pt x="2293146" y="0"/>
                  </a:lnTo>
                  <a:lnTo>
                    <a:pt x="2293146" y="3098846"/>
                  </a:lnTo>
                  <a:lnTo>
                    <a:pt x="0" y="30988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7" name="Freeform 17"/>
          <p:cNvSpPr/>
          <p:nvPr/>
        </p:nvSpPr>
        <p:spPr>
          <a:xfrm rot="3359324">
            <a:off x="12887042" y="2562867"/>
            <a:ext cx="2275002" cy="1282274"/>
          </a:xfrm>
          <a:custGeom>
            <a:avLst/>
            <a:gdLst/>
            <a:ahLst/>
            <a:cxnLst/>
            <a:rect l="l" t="t" r="r" b="b"/>
            <a:pathLst>
              <a:path w="2275002" h="1282274">
                <a:moveTo>
                  <a:pt x="0" y="0"/>
                </a:moveTo>
                <a:lnTo>
                  <a:pt x="2275002" y="0"/>
                </a:lnTo>
                <a:lnTo>
                  <a:pt x="2275002" y="1282274"/>
                </a:lnTo>
                <a:lnTo>
                  <a:pt x="0" y="12822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8" name="Freeform 18"/>
          <p:cNvSpPr/>
          <p:nvPr/>
        </p:nvSpPr>
        <p:spPr>
          <a:xfrm rot="1550182">
            <a:off x="16267781" y="662628"/>
            <a:ext cx="2479693" cy="2479693"/>
          </a:xfrm>
          <a:custGeom>
            <a:avLst/>
            <a:gdLst/>
            <a:ahLst/>
            <a:cxnLst/>
            <a:rect l="l" t="t" r="r" b="b"/>
            <a:pathLst>
              <a:path w="2479693" h="2479693">
                <a:moveTo>
                  <a:pt x="0" y="0"/>
                </a:moveTo>
                <a:lnTo>
                  <a:pt x="2479692" y="0"/>
                </a:lnTo>
                <a:lnTo>
                  <a:pt x="2479692" y="2479693"/>
                </a:lnTo>
                <a:lnTo>
                  <a:pt x="0" y="24796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9" name="TextBox 19"/>
          <p:cNvSpPr txBox="1"/>
          <p:nvPr/>
        </p:nvSpPr>
        <p:spPr>
          <a:xfrm>
            <a:off x="1800982" y="1921525"/>
            <a:ext cx="7331579" cy="4486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473"/>
              </a:lnSpc>
            </a:pPr>
            <a:r>
              <a:rPr lang="en-US" sz="10623">
                <a:solidFill>
                  <a:srgbClr val="ED81A8"/>
                </a:solidFill>
                <a:latin typeface="Orelega One"/>
                <a:ea typeface="Orelega One"/>
                <a:cs typeface="Orelega One"/>
                <a:sym typeface="Orelega One"/>
              </a:rPr>
              <a:t>Ruta:</a:t>
            </a:r>
          </a:p>
          <a:p>
            <a:pPr algn="l">
              <a:lnSpc>
                <a:spcPts val="11473"/>
              </a:lnSpc>
            </a:pPr>
            <a:endParaRPr lang="en-US" sz="10623">
              <a:solidFill>
                <a:srgbClr val="ED81A8"/>
              </a:solidFill>
              <a:latin typeface="Orelega One"/>
              <a:ea typeface="Orelega One"/>
              <a:cs typeface="Orelega One"/>
              <a:sym typeface="Orelega One"/>
            </a:endParaRPr>
          </a:p>
          <a:p>
            <a:pPr algn="l">
              <a:lnSpc>
                <a:spcPts val="11473"/>
              </a:lnSpc>
            </a:pPr>
            <a:endParaRPr lang="en-US" sz="10623">
              <a:solidFill>
                <a:srgbClr val="ED81A8"/>
              </a:solidFill>
              <a:latin typeface="Orelega One"/>
              <a:ea typeface="Orelega One"/>
              <a:cs typeface="Orelega One"/>
              <a:sym typeface="Orelega One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800982" y="4732031"/>
            <a:ext cx="6616432" cy="3275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7"/>
              </a:lnSpc>
            </a:pPr>
            <a:r>
              <a:rPr lang="en-US" sz="267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 miércoles hicimos una ruta a pie entre los pueblos de La Aldea del Rey Niño y Cabañas.</a:t>
            </a:r>
          </a:p>
          <a:p>
            <a:pPr algn="l">
              <a:lnSpc>
                <a:spcPts val="3747"/>
              </a:lnSpc>
            </a:pPr>
            <a:endParaRPr lang="en-US" sz="2676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3747"/>
              </a:lnSpc>
            </a:pPr>
            <a:r>
              <a:rPr lang="en-US" sz="267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Queremos agradecer al Pueblo de La Aldea su colaboración, así como la cálida acogida que nos brindaron.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800982" y="3328757"/>
            <a:ext cx="6160493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ED81A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 Aldea -</a:t>
            </a:r>
            <a:r>
              <a:rPr lang="en-US" sz="51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5199" b="1">
                <a:solidFill>
                  <a:srgbClr val="ED81A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Cabañas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739" t="-6952" r="-23589" b="-5584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-1382505" y="966291"/>
            <a:ext cx="21053009" cy="8354418"/>
            <a:chOff x="0" y="0"/>
            <a:chExt cx="13862064" cy="550085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862064" cy="5500851"/>
            </a:xfrm>
            <a:custGeom>
              <a:avLst/>
              <a:gdLst/>
              <a:ahLst/>
              <a:cxnLst/>
              <a:rect l="l" t="t" r="r" b="b"/>
              <a:pathLst>
                <a:path w="13862064" h="5500851">
                  <a:moveTo>
                    <a:pt x="7355" y="0"/>
                  </a:moveTo>
                  <a:lnTo>
                    <a:pt x="13854709" y="0"/>
                  </a:lnTo>
                  <a:cubicBezTo>
                    <a:pt x="13856660" y="0"/>
                    <a:pt x="13858531" y="775"/>
                    <a:pt x="13859911" y="2154"/>
                  </a:cubicBezTo>
                  <a:cubicBezTo>
                    <a:pt x="13861289" y="3533"/>
                    <a:pt x="13862064" y="5404"/>
                    <a:pt x="13862064" y="7355"/>
                  </a:cubicBezTo>
                  <a:lnTo>
                    <a:pt x="13862064" y="5493496"/>
                  </a:lnTo>
                  <a:cubicBezTo>
                    <a:pt x="13862064" y="5495447"/>
                    <a:pt x="13861289" y="5497318"/>
                    <a:pt x="13859911" y="5498697"/>
                  </a:cubicBezTo>
                  <a:cubicBezTo>
                    <a:pt x="13858531" y="5500076"/>
                    <a:pt x="13856660" y="5500851"/>
                    <a:pt x="13854709" y="5500851"/>
                  </a:cubicBezTo>
                  <a:lnTo>
                    <a:pt x="7355" y="5500851"/>
                  </a:lnTo>
                  <a:cubicBezTo>
                    <a:pt x="5404" y="5500851"/>
                    <a:pt x="3533" y="5500076"/>
                    <a:pt x="2154" y="5498697"/>
                  </a:cubicBezTo>
                  <a:cubicBezTo>
                    <a:pt x="775" y="5497318"/>
                    <a:pt x="0" y="5495447"/>
                    <a:pt x="0" y="5493496"/>
                  </a:cubicBezTo>
                  <a:lnTo>
                    <a:pt x="0" y="7355"/>
                  </a:lnTo>
                  <a:cubicBezTo>
                    <a:pt x="0" y="5404"/>
                    <a:pt x="775" y="3533"/>
                    <a:pt x="2154" y="2154"/>
                  </a:cubicBezTo>
                  <a:cubicBezTo>
                    <a:pt x="3533" y="775"/>
                    <a:pt x="5404" y="0"/>
                    <a:pt x="7355" y="0"/>
                  </a:cubicBezTo>
                  <a:close/>
                </a:path>
              </a:pathLst>
            </a:custGeom>
            <a:solidFill>
              <a:srgbClr val="FFFFFF"/>
            </a:solidFill>
            <a:ln w="666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13862064" cy="5519901"/>
            </a:xfrm>
            <a:prstGeom prst="rect">
              <a:avLst/>
            </a:prstGeom>
          </p:spPr>
          <p:txBody>
            <a:bodyPr lIns="27432" tIns="27432" rIns="27432" bIns="27432" rtlCol="0" anchor="ctr"/>
            <a:lstStyle/>
            <a:p>
              <a:pPr algn="ctr">
                <a:lnSpc>
                  <a:spcPts val="1202"/>
                </a:lnSpc>
              </a:pPr>
              <a:r>
                <a:rPr lang="en-US" sz="859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La Aldea - Cabañas</a:t>
              </a:r>
            </a:p>
            <a:p>
              <a:pPr algn="ctr">
                <a:lnSpc>
                  <a:spcPts val="1202"/>
                </a:lnSpc>
              </a:pPr>
              <a:r>
                <a:rPr lang="en-US" sz="859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La Aldea - Cabañas</a:t>
              </a:r>
            </a:p>
            <a:p>
              <a:pPr algn="ctr">
                <a:lnSpc>
                  <a:spcPts val="1202"/>
                </a:lnSpc>
              </a:pPr>
              <a:endParaRPr lang="en-US" sz="85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739886" y="1487650"/>
            <a:ext cx="15519414" cy="1640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74"/>
              </a:lnSpc>
            </a:pPr>
            <a:r>
              <a:rPr lang="en-US" sz="10994">
                <a:solidFill>
                  <a:srgbClr val="ED81A8"/>
                </a:solidFill>
                <a:latin typeface="Orelega One"/>
                <a:ea typeface="Orelega One"/>
                <a:cs typeface="Orelega One"/>
                <a:sym typeface="Orelega One"/>
              </a:rPr>
              <a:t>Recepción</a:t>
            </a:r>
          </a:p>
        </p:txBody>
      </p:sp>
      <p:grpSp>
        <p:nvGrpSpPr>
          <p:cNvPr id="7" name="Group 7"/>
          <p:cNvGrpSpPr>
            <a:grpSpLocks noChangeAspect="1"/>
          </p:cNvGrpSpPr>
          <p:nvPr/>
        </p:nvGrpSpPr>
        <p:grpSpPr>
          <a:xfrm rot="-777330">
            <a:off x="1559324" y="3279615"/>
            <a:ext cx="4516075" cy="5246370"/>
            <a:chOff x="0" y="0"/>
            <a:chExt cx="5466080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438261" cy="6348730"/>
            </a:xfrm>
            <a:custGeom>
              <a:avLst/>
              <a:gdLst/>
              <a:ahLst/>
              <a:cxnLst/>
              <a:rect l="l" t="t" r="r" b="b"/>
              <a:pathLst>
                <a:path w="5438261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A3E3FA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Freeform 9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3"/>
              <a:stretch>
                <a:fillRect l="-14000" r="-1399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 rot="946978">
            <a:off x="12938359" y="3946856"/>
            <a:ext cx="4492333" cy="4492333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124460" y="124460"/>
              <a:ext cx="6101080" cy="6101080"/>
            </a:xfrm>
            <a:custGeom>
              <a:avLst/>
              <a:gdLst/>
              <a:ahLst/>
              <a:cxnLst/>
              <a:rect l="l" t="t" r="r" b="b"/>
              <a:pathLst>
                <a:path w="6101080" h="6101080">
                  <a:moveTo>
                    <a:pt x="0" y="0"/>
                  </a:moveTo>
                  <a:lnTo>
                    <a:pt x="6101080" y="0"/>
                  </a:lnTo>
                  <a:lnTo>
                    <a:pt x="6101080" y="6101080"/>
                  </a:lnTo>
                  <a:lnTo>
                    <a:pt x="0" y="6101080"/>
                  </a:lnTo>
                  <a:close/>
                </a:path>
              </a:pathLst>
            </a:custGeom>
            <a:blipFill>
              <a:blip r:embed="rId4"/>
              <a:stretch>
                <a:fillRect l="-16666" r="-1666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6350000" y="6350000"/>
                  </a:moveTo>
                  <a:lnTo>
                    <a:pt x="0" y="6350000"/>
                  </a:lnTo>
                  <a:lnTo>
                    <a:pt x="0" y="0"/>
                  </a:lnTo>
                  <a:lnTo>
                    <a:pt x="6350000" y="0"/>
                  </a:lnTo>
                  <a:lnTo>
                    <a:pt x="6350000" y="6350000"/>
                  </a:lnTo>
                  <a:close/>
                  <a:moveTo>
                    <a:pt x="248920" y="6101080"/>
                  </a:moveTo>
                  <a:lnTo>
                    <a:pt x="6099810" y="6101080"/>
                  </a:lnTo>
                  <a:lnTo>
                    <a:pt x="6099810" y="248920"/>
                  </a:lnTo>
                  <a:lnTo>
                    <a:pt x="248920" y="248920"/>
                  </a:lnTo>
                  <a:lnTo>
                    <a:pt x="248920" y="6101080"/>
                  </a:lnTo>
                  <a:close/>
                </a:path>
              </a:pathLst>
            </a:custGeom>
            <a:solidFill>
              <a:srgbClr val="ED81A8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5" name="TextBox 15"/>
          <p:cNvSpPr txBox="1"/>
          <p:nvPr/>
        </p:nvSpPr>
        <p:spPr>
          <a:xfrm rot="-763362">
            <a:off x="2180911" y="7755046"/>
            <a:ext cx="4447070" cy="296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4"/>
              </a:lnSpc>
            </a:pPr>
            <a:r>
              <a:rPr lang="en-US" sz="2627" b="1" spc="28">
                <a:solidFill>
                  <a:srgbClr val="291403"/>
                </a:solidFill>
                <a:latin typeface="Poppins Bold"/>
                <a:ea typeface="Poppins Bold"/>
                <a:cs typeface="Poppins Bold"/>
                <a:sym typeface="Poppins Bold"/>
              </a:rPr>
              <a:t>Diputación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431372" y="4367512"/>
            <a:ext cx="6616432" cy="2808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7"/>
              </a:lnSpc>
            </a:pPr>
            <a:r>
              <a:rPr lang="en-US" sz="267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 jueves por la mañana fueron recibidos en la sede de la Diputación de Ávila, donde se les hizo entrega de un detalle conmemorativo como recuerdo de la visita.</a:t>
            </a:r>
          </a:p>
          <a:p>
            <a:pPr algn="l">
              <a:lnSpc>
                <a:spcPts val="3747"/>
              </a:lnSpc>
            </a:pPr>
            <a:endParaRPr lang="en-US" sz="2676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7" name="Freeform 17"/>
          <p:cNvSpPr/>
          <p:nvPr/>
        </p:nvSpPr>
        <p:spPr>
          <a:xfrm rot="-1086163">
            <a:off x="16019454" y="1053842"/>
            <a:ext cx="2479693" cy="2479693"/>
          </a:xfrm>
          <a:custGeom>
            <a:avLst/>
            <a:gdLst/>
            <a:ahLst/>
            <a:cxnLst/>
            <a:rect l="l" t="t" r="r" b="b"/>
            <a:pathLst>
              <a:path w="2479693" h="2479693">
                <a:moveTo>
                  <a:pt x="0" y="0"/>
                </a:moveTo>
                <a:lnTo>
                  <a:pt x="2479692" y="0"/>
                </a:lnTo>
                <a:lnTo>
                  <a:pt x="2479692" y="2479692"/>
                </a:lnTo>
                <a:lnTo>
                  <a:pt x="0" y="24796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8" name="TextBox 18"/>
          <p:cNvSpPr txBox="1"/>
          <p:nvPr/>
        </p:nvSpPr>
        <p:spPr>
          <a:xfrm>
            <a:off x="5951382" y="2929422"/>
            <a:ext cx="7096423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ED81A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Sede de la Diputación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739" t="-6952" r="-23589" b="-5584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-1382505" y="966291"/>
            <a:ext cx="21053009" cy="8354418"/>
            <a:chOff x="0" y="0"/>
            <a:chExt cx="13862064" cy="550085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862064" cy="5500851"/>
            </a:xfrm>
            <a:custGeom>
              <a:avLst/>
              <a:gdLst/>
              <a:ahLst/>
              <a:cxnLst/>
              <a:rect l="l" t="t" r="r" b="b"/>
              <a:pathLst>
                <a:path w="13862064" h="5500851">
                  <a:moveTo>
                    <a:pt x="7355" y="0"/>
                  </a:moveTo>
                  <a:lnTo>
                    <a:pt x="13854709" y="0"/>
                  </a:lnTo>
                  <a:cubicBezTo>
                    <a:pt x="13856660" y="0"/>
                    <a:pt x="13858531" y="775"/>
                    <a:pt x="13859911" y="2154"/>
                  </a:cubicBezTo>
                  <a:cubicBezTo>
                    <a:pt x="13861289" y="3533"/>
                    <a:pt x="13862064" y="5404"/>
                    <a:pt x="13862064" y="7355"/>
                  </a:cubicBezTo>
                  <a:lnTo>
                    <a:pt x="13862064" y="5493496"/>
                  </a:lnTo>
                  <a:cubicBezTo>
                    <a:pt x="13862064" y="5495447"/>
                    <a:pt x="13861289" y="5497318"/>
                    <a:pt x="13859911" y="5498697"/>
                  </a:cubicBezTo>
                  <a:cubicBezTo>
                    <a:pt x="13858531" y="5500076"/>
                    <a:pt x="13856660" y="5500851"/>
                    <a:pt x="13854709" y="5500851"/>
                  </a:cubicBezTo>
                  <a:lnTo>
                    <a:pt x="7355" y="5500851"/>
                  </a:lnTo>
                  <a:cubicBezTo>
                    <a:pt x="5404" y="5500851"/>
                    <a:pt x="3533" y="5500076"/>
                    <a:pt x="2154" y="5498697"/>
                  </a:cubicBezTo>
                  <a:cubicBezTo>
                    <a:pt x="775" y="5497318"/>
                    <a:pt x="0" y="5495447"/>
                    <a:pt x="0" y="5493496"/>
                  </a:cubicBezTo>
                  <a:lnTo>
                    <a:pt x="0" y="7355"/>
                  </a:lnTo>
                  <a:cubicBezTo>
                    <a:pt x="0" y="5404"/>
                    <a:pt x="775" y="3533"/>
                    <a:pt x="2154" y="2154"/>
                  </a:cubicBezTo>
                  <a:cubicBezTo>
                    <a:pt x="3533" y="775"/>
                    <a:pt x="5404" y="0"/>
                    <a:pt x="7355" y="0"/>
                  </a:cubicBezTo>
                  <a:close/>
                </a:path>
              </a:pathLst>
            </a:custGeom>
            <a:solidFill>
              <a:srgbClr val="FFFFFF"/>
            </a:solidFill>
            <a:ln w="666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13862064" cy="5519901"/>
            </a:xfrm>
            <a:prstGeom prst="rect">
              <a:avLst/>
            </a:prstGeom>
          </p:spPr>
          <p:txBody>
            <a:bodyPr lIns="27432" tIns="27432" rIns="27432" bIns="27432" rtlCol="0" anchor="ctr"/>
            <a:lstStyle/>
            <a:p>
              <a:pPr algn="ctr">
                <a:lnSpc>
                  <a:spcPts val="1202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-10346543">
            <a:off x="-2965854" y="6496728"/>
            <a:ext cx="5931708" cy="4639060"/>
          </a:xfrm>
          <a:custGeom>
            <a:avLst/>
            <a:gdLst/>
            <a:ahLst/>
            <a:cxnLst/>
            <a:rect l="l" t="t" r="r" b="b"/>
            <a:pathLst>
              <a:path w="5931708" h="4639060">
                <a:moveTo>
                  <a:pt x="0" y="0"/>
                </a:moveTo>
                <a:lnTo>
                  <a:pt x="5931708" y="0"/>
                </a:lnTo>
                <a:lnTo>
                  <a:pt x="5931708" y="4639060"/>
                </a:lnTo>
                <a:lnTo>
                  <a:pt x="0" y="46390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3279" r="-21053" b="-16837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0" y="1028700"/>
            <a:ext cx="18288000" cy="8229600"/>
          </a:xfrm>
          <a:custGeom>
            <a:avLst/>
            <a:gdLst/>
            <a:ahLst/>
            <a:cxnLst/>
            <a:rect l="l" t="t" r="r" b="b"/>
            <a:pathLst>
              <a:path w="18288000" h="8229600">
                <a:moveTo>
                  <a:pt x="0" y="0"/>
                </a:moveTo>
                <a:lnTo>
                  <a:pt x="18288000" y="0"/>
                </a:lnTo>
                <a:lnTo>
                  <a:pt x="182880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3333" b="-33333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Freeform 8"/>
          <p:cNvSpPr/>
          <p:nvPr/>
        </p:nvSpPr>
        <p:spPr>
          <a:xfrm rot="-2058002">
            <a:off x="16019454" y="8018454"/>
            <a:ext cx="2479693" cy="2479693"/>
          </a:xfrm>
          <a:custGeom>
            <a:avLst/>
            <a:gdLst/>
            <a:ahLst/>
            <a:cxnLst/>
            <a:rect l="l" t="t" r="r" b="b"/>
            <a:pathLst>
              <a:path w="2479693" h="2479693">
                <a:moveTo>
                  <a:pt x="0" y="0"/>
                </a:moveTo>
                <a:lnTo>
                  <a:pt x="2479692" y="0"/>
                </a:lnTo>
                <a:lnTo>
                  <a:pt x="2479692" y="2479692"/>
                </a:lnTo>
                <a:lnTo>
                  <a:pt x="0" y="24796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TextBox 9"/>
          <p:cNvSpPr txBox="1"/>
          <p:nvPr/>
        </p:nvSpPr>
        <p:spPr>
          <a:xfrm>
            <a:off x="476491" y="1262239"/>
            <a:ext cx="17335018" cy="15988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93"/>
              </a:lnSpc>
            </a:pPr>
            <a:r>
              <a:rPr lang="en-US" sz="10641">
                <a:solidFill>
                  <a:srgbClr val="ED81A8"/>
                </a:solidFill>
                <a:latin typeface="Orelega One"/>
                <a:ea typeface="Orelega One"/>
                <a:cs typeface="Orelega One"/>
                <a:sym typeface="Orelega One"/>
              </a:rPr>
              <a:t>Paseo por Ávila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080498" y="3423039"/>
            <a:ext cx="7178802" cy="2574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65"/>
              </a:lnSpc>
            </a:pPr>
            <a:r>
              <a:rPr lang="en-US" sz="2904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Junto a estudiantes y profesores del centro de adultos, el grupo finlandés realizó una visita guiada por la ciudad de Ávila para conocer sus principales lugares y monumentos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739" t="-6952" r="-23589" b="-5584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-1815943" y="1492613"/>
            <a:ext cx="21053009" cy="7526711"/>
            <a:chOff x="0" y="0"/>
            <a:chExt cx="13862064" cy="49558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862064" cy="4955860"/>
            </a:xfrm>
            <a:custGeom>
              <a:avLst/>
              <a:gdLst/>
              <a:ahLst/>
              <a:cxnLst/>
              <a:rect l="l" t="t" r="r" b="b"/>
              <a:pathLst>
                <a:path w="13862064" h="4955860">
                  <a:moveTo>
                    <a:pt x="7355" y="0"/>
                  </a:moveTo>
                  <a:lnTo>
                    <a:pt x="13854709" y="0"/>
                  </a:lnTo>
                  <a:cubicBezTo>
                    <a:pt x="13856660" y="0"/>
                    <a:pt x="13858531" y="775"/>
                    <a:pt x="13859911" y="2154"/>
                  </a:cubicBezTo>
                  <a:cubicBezTo>
                    <a:pt x="13861289" y="3533"/>
                    <a:pt x="13862064" y="5404"/>
                    <a:pt x="13862064" y="7355"/>
                  </a:cubicBezTo>
                  <a:lnTo>
                    <a:pt x="13862064" y="4948505"/>
                  </a:lnTo>
                  <a:cubicBezTo>
                    <a:pt x="13862064" y="4950456"/>
                    <a:pt x="13861289" y="4952326"/>
                    <a:pt x="13859911" y="4953705"/>
                  </a:cubicBezTo>
                  <a:cubicBezTo>
                    <a:pt x="13858531" y="4955085"/>
                    <a:pt x="13856660" y="4955860"/>
                    <a:pt x="13854709" y="4955860"/>
                  </a:cubicBezTo>
                  <a:lnTo>
                    <a:pt x="7355" y="4955860"/>
                  </a:lnTo>
                  <a:cubicBezTo>
                    <a:pt x="5404" y="4955860"/>
                    <a:pt x="3533" y="4955085"/>
                    <a:pt x="2154" y="4953705"/>
                  </a:cubicBezTo>
                  <a:cubicBezTo>
                    <a:pt x="775" y="4952326"/>
                    <a:pt x="0" y="4950456"/>
                    <a:pt x="0" y="4948505"/>
                  </a:cubicBezTo>
                  <a:lnTo>
                    <a:pt x="0" y="7355"/>
                  </a:lnTo>
                  <a:cubicBezTo>
                    <a:pt x="0" y="5404"/>
                    <a:pt x="775" y="3533"/>
                    <a:pt x="2154" y="2154"/>
                  </a:cubicBezTo>
                  <a:cubicBezTo>
                    <a:pt x="3533" y="775"/>
                    <a:pt x="5404" y="0"/>
                    <a:pt x="7355" y="0"/>
                  </a:cubicBezTo>
                  <a:close/>
                </a:path>
              </a:pathLst>
            </a:custGeom>
            <a:solidFill>
              <a:srgbClr val="FFFFFF"/>
            </a:solidFill>
            <a:ln w="666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13862064" cy="4974909"/>
            </a:xfrm>
            <a:prstGeom prst="rect">
              <a:avLst/>
            </a:prstGeom>
          </p:spPr>
          <p:txBody>
            <a:bodyPr lIns="27432" tIns="27432" rIns="27432" bIns="27432" rtlCol="0" anchor="ctr"/>
            <a:lstStyle/>
            <a:p>
              <a:pPr algn="ctr">
                <a:lnSpc>
                  <a:spcPts val="1202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6407512" flipH="1">
            <a:off x="-444694" y="718151"/>
            <a:ext cx="4028485" cy="4285623"/>
          </a:xfrm>
          <a:custGeom>
            <a:avLst/>
            <a:gdLst/>
            <a:ahLst/>
            <a:cxnLst/>
            <a:rect l="l" t="t" r="r" b="b"/>
            <a:pathLst>
              <a:path w="4028485" h="4285623">
                <a:moveTo>
                  <a:pt x="4028486" y="0"/>
                </a:moveTo>
                <a:lnTo>
                  <a:pt x="0" y="0"/>
                </a:lnTo>
                <a:lnTo>
                  <a:pt x="0" y="4285623"/>
                </a:lnTo>
                <a:lnTo>
                  <a:pt x="4028486" y="4285623"/>
                </a:lnTo>
                <a:lnTo>
                  <a:pt x="4028486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 rot="74812">
            <a:off x="-2454055" y="5694285"/>
            <a:ext cx="6965509" cy="4619736"/>
          </a:xfrm>
          <a:custGeom>
            <a:avLst/>
            <a:gdLst/>
            <a:ahLst/>
            <a:cxnLst/>
            <a:rect l="l" t="t" r="r" b="b"/>
            <a:pathLst>
              <a:path w="6965509" h="4619736">
                <a:moveTo>
                  <a:pt x="0" y="0"/>
                </a:moveTo>
                <a:lnTo>
                  <a:pt x="6965510" y="0"/>
                </a:lnTo>
                <a:lnTo>
                  <a:pt x="6965510" y="4619736"/>
                </a:lnTo>
                <a:lnTo>
                  <a:pt x="0" y="46197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Freeform 8"/>
          <p:cNvSpPr/>
          <p:nvPr/>
        </p:nvSpPr>
        <p:spPr>
          <a:xfrm>
            <a:off x="6768121" y="3094048"/>
            <a:ext cx="365546" cy="385893"/>
          </a:xfrm>
          <a:custGeom>
            <a:avLst/>
            <a:gdLst/>
            <a:ahLst/>
            <a:cxnLst/>
            <a:rect l="l" t="t" r="r" b="b"/>
            <a:pathLst>
              <a:path w="365546" h="385893">
                <a:moveTo>
                  <a:pt x="0" y="0"/>
                </a:moveTo>
                <a:lnTo>
                  <a:pt x="365546" y="0"/>
                </a:lnTo>
                <a:lnTo>
                  <a:pt x="365546" y="385893"/>
                </a:lnTo>
                <a:lnTo>
                  <a:pt x="0" y="3858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Freeform 9"/>
          <p:cNvSpPr/>
          <p:nvPr/>
        </p:nvSpPr>
        <p:spPr>
          <a:xfrm rot="-1217379">
            <a:off x="14964199" y="5765215"/>
            <a:ext cx="3673394" cy="4114800"/>
          </a:xfrm>
          <a:custGeom>
            <a:avLst/>
            <a:gdLst/>
            <a:ahLst/>
            <a:cxnLst/>
            <a:rect l="l" t="t" r="r" b="b"/>
            <a:pathLst>
              <a:path w="3673394" h="4114800">
                <a:moveTo>
                  <a:pt x="0" y="0"/>
                </a:moveTo>
                <a:lnTo>
                  <a:pt x="3673394" y="0"/>
                </a:lnTo>
                <a:lnTo>
                  <a:pt x="36733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0" name="Freeform 10"/>
          <p:cNvSpPr/>
          <p:nvPr/>
        </p:nvSpPr>
        <p:spPr>
          <a:xfrm>
            <a:off x="6091971" y="3479941"/>
            <a:ext cx="4920878" cy="5147609"/>
          </a:xfrm>
          <a:custGeom>
            <a:avLst/>
            <a:gdLst/>
            <a:ahLst/>
            <a:cxnLst/>
            <a:rect l="l" t="t" r="r" b="b"/>
            <a:pathLst>
              <a:path w="4920878" h="5147609">
                <a:moveTo>
                  <a:pt x="0" y="0"/>
                </a:moveTo>
                <a:lnTo>
                  <a:pt x="4920878" y="0"/>
                </a:lnTo>
                <a:lnTo>
                  <a:pt x="4920878" y="5147608"/>
                </a:lnTo>
                <a:lnTo>
                  <a:pt x="0" y="514760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7842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1" name="TextBox 11"/>
          <p:cNvSpPr txBox="1"/>
          <p:nvPr/>
        </p:nvSpPr>
        <p:spPr>
          <a:xfrm>
            <a:off x="4031289" y="2014063"/>
            <a:ext cx="11061720" cy="14658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05"/>
              </a:lnSpc>
            </a:pPr>
            <a:r>
              <a:rPr lang="en-US" sz="10643">
                <a:solidFill>
                  <a:srgbClr val="ED81A8"/>
                </a:solidFill>
                <a:latin typeface="Orelega One"/>
                <a:ea typeface="Orelega One"/>
                <a:cs typeface="Orelega One"/>
                <a:sym typeface="Orelega One"/>
              </a:rPr>
              <a:t>HASTA SIEMPRE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93304" y="4813228"/>
            <a:ext cx="5930509" cy="442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21"/>
              </a:lnSpc>
            </a:pPr>
            <a:r>
              <a:rPr lang="en-US" sz="2444" b="1" spc="175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EIRAN AIKUISLUK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617228" y="4813228"/>
            <a:ext cx="5930509" cy="442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21"/>
              </a:lnSpc>
            </a:pPr>
            <a:r>
              <a:rPr lang="en-US" sz="2444" b="1" spc="175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ESCUELA DE ADULTOS DE ÁVILA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271</Words>
  <Application>Microsoft Office PowerPoint</Application>
  <PresentationFormat>Personalizado</PresentationFormat>
  <Paragraphs>47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21" baseType="lpstr">
      <vt:lpstr>Moontime</vt:lpstr>
      <vt:lpstr>Proxima Nova Bold</vt:lpstr>
      <vt:lpstr>Calibri</vt:lpstr>
      <vt:lpstr>Open Sans Bold</vt:lpstr>
      <vt:lpstr>Poppins Bold</vt:lpstr>
      <vt:lpstr>Arial</vt:lpstr>
      <vt:lpstr>Poppins</vt:lpstr>
      <vt:lpstr>Orelega One</vt:lpstr>
      <vt:lpstr>Canva Sans Bold Italics</vt:lpstr>
      <vt:lpstr>Canva Sans Bold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Diapositivas Agencia de Viajes Turismo Ilustrado Rosa y Azul</dc:title>
  <dc:creator>M. Carmen García Iglesias</dc:creator>
  <cp:lastModifiedBy>MARIA CARMEN GARCIA IGLESIAS</cp:lastModifiedBy>
  <cp:revision>2</cp:revision>
  <dcterms:created xsi:type="dcterms:W3CDTF">2006-08-16T00:00:00Z</dcterms:created>
  <dcterms:modified xsi:type="dcterms:W3CDTF">2026-05-20T06:55:20Z</dcterms:modified>
  <dc:identifier>DAHJ7vGkxkM</dc:identifier>
</cp:coreProperties>
</file>